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6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DB03-CAC6-40B7-9C5C-EEC52E26E83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5780-417C-43DF-B8AB-60FD9E074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533399"/>
            <a:ext cx="77724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Carrot – </a:t>
            </a:r>
            <a:r>
              <a:rPr lang="ta-IN" sz="2800" dirty="0" smtClean="0"/>
              <a:t>கேரட்</a:t>
            </a:r>
            <a:r>
              <a:rPr lang="en-US" sz="2800" dirty="0" smtClean="0"/>
              <a:t> (carrot)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sns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85800"/>
            <a:ext cx="5410200" cy="5836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மிளகாய்</a:t>
            </a:r>
            <a:r>
              <a:rPr lang="en-US" dirty="0" smtClean="0"/>
              <a:t> - </a:t>
            </a:r>
            <a:r>
              <a:rPr lang="en-US" dirty="0" err="1" smtClean="0"/>
              <a:t>milagaai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C:\Users\sns\Desktop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167" y="1524000"/>
            <a:ext cx="8838833" cy="499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பூசணிக்காய்</a:t>
            </a:r>
            <a:r>
              <a:rPr lang="en-US" dirty="0" smtClean="0"/>
              <a:t>- </a:t>
            </a:r>
            <a:r>
              <a:rPr lang="en-US" dirty="0" err="1" smtClean="0"/>
              <a:t>poosanikaai</a:t>
            </a:r>
            <a:endParaRPr lang="en-US" dirty="0"/>
          </a:p>
        </p:txBody>
      </p:sp>
      <p:pic>
        <p:nvPicPr>
          <p:cNvPr id="4" name="Picture 10" descr="C:\Users\sns\Desktop\download (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00225"/>
            <a:ext cx="5057775" cy="505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தக்காளி</a:t>
            </a:r>
            <a:r>
              <a:rPr lang="en-US" dirty="0" smtClean="0"/>
              <a:t> - </a:t>
            </a:r>
            <a:r>
              <a:rPr lang="en-US" dirty="0" err="1" smtClean="0"/>
              <a:t>thakkali</a:t>
            </a:r>
            <a:endParaRPr lang="en-US" dirty="0"/>
          </a:p>
        </p:txBody>
      </p:sp>
      <p:pic>
        <p:nvPicPr>
          <p:cNvPr id="4" name="Picture 9" descr="C:\Users\sns\Desktop\download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7970613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வெங்காயம்</a:t>
            </a:r>
            <a:r>
              <a:rPr lang="en-US" dirty="0" smtClean="0"/>
              <a:t>- </a:t>
            </a:r>
            <a:r>
              <a:rPr lang="en-US" dirty="0" err="1" smtClean="0"/>
              <a:t>vengaayam</a:t>
            </a:r>
            <a:endParaRPr lang="en-US" dirty="0"/>
          </a:p>
        </p:txBody>
      </p:sp>
      <p:pic>
        <p:nvPicPr>
          <p:cNvPr id="4" name="Picture 8" descr="C:\Users\sns\Desktop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60021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முள்ளங்கி</a:t>
            </a:r>
            <a:r>
              <a:rPr lang="en-US" dirty="0" smtClean="0"/>
              <a:t>- </a:t>
            </a:r>
            <a:r>
              <a:rPr lang="en-US" dirty="0" err="1" smtClean="0"/>
              <a:t>mullangi</a:t>
            </a:r>
            <a:endParaRPr lang="en-US" dirty="0"/>
          </a:p>
        </p:txBody>
      </p:sp>
      <p:pic>
        <p:nvPicPr>
          <p:cNvPr id="4" name="Picture 7" descr="C:\Users\sns\Desktop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பாகற்காய்</a:t>
            </a:r>
            <a:r>
              <a:rPr lang="en-US" dirty="0" smtClean="0"/>
              <a:t>- </a:t>
            </a:r>
            <a:r>
              <a:rPr lang="en-US" dirty="0" err="1" smtClean="0"/>
              <a:t>paagarkaai</a:t>
            </a:r>
            <a:endParaRPr lang="en-US" dirty="0"/>
          </a:p>
        </p:txBody>
      </p:sp>
      <p:pic>
        <p:nvPicPr>
          <p:cNvPr id="4" name="Picture 5" descr="C:\Users\sns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4559300" cy="5118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முட்டைகோஸ்</a:t>
            </a:r>
            <a:r>
              <a:rPr lang="en-US" dirty="0" smtClean="0"/>
              <a:t>- </a:t>
            </a:r>
            <a:r>
              <a:rPr lang="en-US" smtClean="0"/>
              <a:t>muttaigose</a:t>
            </a:r>
            <a:endParaRPr lang="en-US" dirty="0"/>
          </a:p>
        </p:txBody>
      </p:sp>
      <p:pic>
        <p:nvPicPr>
          <p:cNvPr id="2050" name="Picture 2" descr="C:\Users\sns\Desktop\download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3105" y="1752600"/>
            <a:ext cx="7347858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Carrot – கேரட் (carrot)</vt:lpstr>
      <vt:lpstr>மிளகாய் - milagaai</vt:lpstr>
      <vt:lpstr>பூசணிக்காய்- poosanikaai</vt:lpstr>
      <vt:lpstr>தக்காளி - thakkali</vt:lpstr>
      <vt:lpstr>வெங்காயம்- vengaayam</vt:lpstr>
      <vt:lpstr>முள்ளங்கி- mullangi</vt:lpstr>
      <vt:lpstr>பாகற்காய்- paagarkaai</vt:lpstr>
      <vt:lpstr>முட்டைகோஸ்- muttaigose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Sujithra</dc:creator>
  <cp:lastModifiedBy>Sujithra</cp:lastModifiedBy>
  <cp:revision>2</cp:revision>
  <dcterms:created xsi:type="dcterms:W3CDTF">2019-12-16T09:14:50Z</dcterms:created>
  <dcterms:modified xsi:type="dcterms:W3CDTF">2019-12-16T09:27:56Z</dcterms:modified>
</cp:coreProperties>
</file>